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1" r:id="rId3"/>
    <p:sldId id="257" r:id="rId4"/>
    <p:sldId id="258" r:id="rId5"/>
    <p:sldId id="260" r:id="rId6"/>
    <p:sldId id="262" r:id="rId7"/>
    <p:sldId id="261" r:id="rId8"/>
    <p:sldId id="259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4" r:id="rId19"/>
    <p:sldId id="278" r:id="rId20"/>
    <p:sldId id="277" r:id="rId21"/>
    <p:sldId id="276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367" autoAdjust="0"/>
    <p:restoredTop sz="94926" autoAdjust="0"/>
  </p:normalViewPr>
  <p:slideViewPr>
    <p:cSldViewPr>
      <p:cViewPr varScale="1">
        <p:scale>
          <a:sx n="102" d="100"/>
          <a:sy n="102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F0F1E-CDA9-4BCB-8487-15C5FE3BEB7A}" type="datetimeFigureOut">
              <a:rPr lang="ko-KR" altLang="en-US" smtClean="0"/>
              <a:pPr/>
              <a:t>2017-12-25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D73DC-9FB8-4C8E-89D4-400973BE94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8181979" cy="459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785918" y="285728"/>
            <a:ext cx="5763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크기 및 표시 예시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1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TEX2D_HOW2PLAY_1.png</a:t>
            </a: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2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TEX2D_HOW2PLAY_2.png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3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TEX2D_HOW2PLAY_3.png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4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TEX2D_HOW2PLAY_4.png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5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TEX2D_HOW2PLAY_5.png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7" name="그림 6" descr="TEX2D_WINDOW_NEXT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6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TEX2D_HOW2PLAY_6.png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X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pic>
        <p:nvPicPr>
          <p:cNvPr id="6" name="그림 5" descr="TEX2D_WINDOW_BACK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sp>
        <p:nvSpPr>
          <p:cNvPr id="8" name="설명선 3(테두리 없음) 7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설명선 3(테두리 없음) 11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HOW 2 PLAY – 7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TEX2D_HOW2PLAY_7.png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714488"/>
            <a:ext cx="556855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설명선 3(테두리 없음) 2"/>
          <p:cNvSpPr/>
          <p:nvPr/>
        </p:nvSpPr>
        <p:spPr>
          <a:xfrm>
            <a:off x="500034" y="142852"/>
            <a:ext cx="2143140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7942"/>
              <a:gd name="adj8" fmla="val 6870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Option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TEX2D_OPTION_BACKGROUND</a:t>
            </a:r>
          </a:p>
        </p:txBody>
      </p:sp>
      <p:sp>
        <p:nvSpPr>
          <p:cNvPr id="5" name="설명선 3(테두리 없음) 4"/>
          <p:cNvSpPr/>
          <p:nvPr/>
        </p:nvSpPr>
        <p:spPr>
          <a:xfrm>
            <a:off x="2786050" y="142852"/>
            <a:ext cx="2786082" cy="1357322"/>
          </a:xfrm>
          <a:prstGeom prst="callout3">
            <a:avLst>
              <a:gd name="adj1" fmla="val 55321"/>
              <a:gd name="adj2" fmla="val -4314"/>
              <a:gd name="adj3" fmla="val 62333"/>
              <a:gd name="adj4" fmla="val -16332"/>
              <a:gd name="adj5" fmla="val 100000"/>
              <a:gd name="adj6" fmla="val -16667"/>
              <a:gd name="adj7" fmla="val 202329"/>
              <a:gd name="adj8" fmla="val -236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감소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TEX2D_OPTION_LEFT_INIT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TEX2D_OPTION_LEFT_NEAR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TEX2D_OPTION_LEFT_CLICK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효과음의 경우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출력 수치를 증가시키고 난 이후에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효과음을 출력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" name="설명선 3(테두리 없음) 5"/>
          <p:cNvSpPr/>
          <p:nvPr/>
        </p:nvSpPr>
        <p:spPr>
          <a:xfrm>
            <a:off x="1000100" y="5214950"/>
            <a:ext cx="2071702" cy="142876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3183"/>
              <a:gd name="adj6" fmla="val -17002"/>
              <a:gd name="adj7" fmla="val -75771"/>
              <a:gd name="adj8" fmla="val 12351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증가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TEX2D_OPTION_RIGHT_INIT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TEX2D_OPTION_RIGHT_NEAR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TEX2D_OPTION_RIGHT_CLICK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효과음의 경우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출력 수치를 감소시키고 난 이후에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효과음을 출력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설명선 3(테두리 없음) 6"/>
          <p:cNvSpPr/>
          <p:nvPr/>
        </p:nvSpPr>
        <p:spPr>
          <a:xfrm>
            <a:off x="6072198" y="285728"/>
            <a:ext cx="2786082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00000"/>
              <a:gd name="adj6" fmla="val -16667"/>
              <a:gd name="adj7" fmla="val 200266"/>
              <a:gd name="adj8" fmla="val -25469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박스 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TEX2D_OPTION_BOXBTN_INIT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TEX2D_OPTION_BOXBTN_NEAR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TEX2D_OPTION_BOXBTN_CLICK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6357918" y="4929198"/>
            <a:ext cx="2786082" cy="1643074"/>
          </a:xfrm>
          <a:prstGeom prst="callout3">
            <a:avLst>
              <a:gd name="adj1" fmla="val 51884"/>
              <a:gd name="adj2" fmla="val -2974"/>
              <a:gd name="adj3" fmla="val 16933"/>
              <a:gd name="adj4" fmla="val -2936"/>
              <a:gd name="adj5" fmla="val 14071"/>
              <a:gd name="adj6" fmla="val -16667"/>
              <a:gd name="adj7" fmla="val -79010"/>
              <a:gd name="adj8" fmla="val -3183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박스버튼 체크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TEX2D_OPTION_BOXBTN_CHECK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박스버튼을 누르면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1.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창모드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윈도우 모드를 전환시킨다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2. </a:t>
            </a:r>
            <a:r>
              <a:rPr lang="ko-KR" altLang="en-US" sz="900" dirty="0" smtClean="0">
                <a:solidFill>
                  <a:schemeClr val="tx1"/>
                </a:solidFill>
              </a:rPr>
              <a:t>전환시키고 난 이후에 해당 박스버튼 위에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체크표시를 출력한다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3. </a:t>
            </a:r>
            <a:r>
              <a:rPr lang="ko-KR" altLang="en-US" sz="900" dirty="0" smtClean="0">
                <a:solidFill>
                  <a:schemeClr val="tx1"/>
                </a:solidFill>
              </a:rPr>
              <a:t>해당되지 않는 박스버튼 체크표시는 출력하지 않는다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3428992" y="5429264"/>
            <a:ext cx="2786082" cy="1143008"/>
          </a:xfrm>
          <a:prstGeom prst="callout3">
            <a:avLst>
              <a:gd name="adj1" fmla="val 51884"/>
              <a:gd name="adj2" fmla="val -2974"/>
              <a:gd name="adj3" fmla="val 29852"/>
              <a:gd name="adj4" fmla="val -7625"/>
              <a:gd name="adj5" fmla="val -12868"/>
              <a:gd name="adj6" fmla="val -5280"/>
              <a:gd name="adj7" fmla="val -59914"/>
              <a:gd name="adj8" fmla="val 23093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누르면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패널창을</a:t>
            </a:r>
            <a:r>
              <a:rPr lang="ko-KR" altLang="en-US" sz="900" dirty="0" smtClean="0">
                <a:solidFill>
                  <a:schemeClr val="tx1"/>
                </a:solidFill>
              </a:rPr>
              <a:t> 종료한다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142844" y="2143116"/>
            <a:ext cx="2214578" cy="1357322"/>
          </a:xfrm>
          <a:prstGeom prst="callout3">
            <a:avLst>
              <a:gd name="adj1" fmla="val 51884"/>
              <a:gd name="adj2" fmla="val -2974"/>
              <a:gd name="adj3" fmla="val 81581"/>
              <a:gd name="adj4" fmla="val -4027"/>
              <a:gd name="adj5" fmla="val 109624"/>
              <a:gd name="adj6" fmla="val 26730"/>
              <a:gd name="adj7" fmla="val 139085"/>
              <a:gd name="adj8" fmla="val 13000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사운드 단계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ICON_TIME_NUMBER_0.png </a:t>
            </a:r>
            <a:r>
              <a:rPr lang="ko-KR" altLang="en-US" sz="900" dirty="0" smtClean="0">
                <a:solidFill>
                  <a:schemeClr val="tx1"/>
                </a:solidFill>
              </a:rPr>
              <a:t>부터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ICON_TIME_NUMBER_9.png </a:t>
            </a:r>
            <a:r>
              <a:rPr lang="ko-KR" altLang="en-US" sz="900" dirty="0" smtClean="0">
                <a:solidFill>
                  <a:schemeClr val="tx1"/>
                </a:solidFill>
              </a:rPr>
              <a:t>까지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총 </a:t>
            </a:r>
            <a:r>
              <a:rPr lang="en-US" altLang="ko-KR" sz="900" dirty="0" smtClean="0">
                <a:solidFill>
                  <a:schemeClr val="tx1"/>
                </a:solidFill>
              </a:rPr>
              <a:t>10</a:t>
            </a:r>
            <a:r>
              <a:rPr lang="ko-KR" altLang="en-US" sz="900" dirty="0" smtClean="0">
                <a:solidFill>
                  <a:schemeClr val="tx1"/>
                </a:solidFill>
              </a:rPr>
              <a:t>단계로 설정 가능하다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214438"/>
            <a:ext cx="81248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설명선 3(테두리 없음) 2"/>
          <p:cNvSpPr/>
          <p:nvPr/>
        </p:nvSpPr>
        <p:spPr>
          <a:xfrm>
            <a:off x="6143636" y="214290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" name="설명선 3(테두리 없음) 3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87920"/>
              <a:gd name="adj8" fmla="val -355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인벤토리</a:t>
            </a:r>
            <a:r>
              <a:rPr lang="ko-KR" altLang="en-US" sz="900" dirty="0" smtClean="0">
                <a:solidFill>
                  <a:schemeClr val="tx1"/>
                </a:solidFill>
              </a:rPr>
              <a:t> 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TEX2D_INVEN_BACKGROUND.png</a:t>
            </a:r>
          </a:p>
        </p:txBody>
      </p:sp>
      <p:sp>
        <p:nvSpPr>
          <p:cNvPr id="5" name="설명선 3(테두리 없음) 4"/>
          <p:cNvSpPr/>
          <p:nvPr/>
        </p:nvSpPr>
        <p:spPr>
          <a:xfrm>
            <a:off x="3000364" y="4786322"/>
            <a:ext cx="2786082" cy="178595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445"/>
              <a:gd name="adj6" fmla="val -16667"/>
              <a:gd name="adj7" fmla="val -148638"/>
              <a:gd name="adj8" fmla="val 94203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Weapon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TEX2D_INVEN_WEAPONBTN_INIT.png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TEX2D_INVEN_WEAPONBTN_NEAR.png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TEX2D_INVEN_WEAPONBTN_CLICK.png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클릭되면 해당 버튼은 클릭 상태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택스쳐를</a:t>
            </a:r>
            <a:r>
              <a:rPr lang="ko-KR" altLang="en-US" sz="900" dirty="0" smtClean="0">
                <a:solidFill>
                  <a:schemeClr val="tx1"/>
                </a:solidFill>
              </a:rPr>
              <a:t> 유지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옆의 버튼은 초기 상태로 변경된다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상태의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텍스쳐라고</a:t>
            </a:r>
            <a:r>
              <a:rPr lang="ko-KR" altLang="en-US" sz="900" dirty="0" smtClean="0">
                <a:solidFill>
                  <a:schemeClr val="tx1"/>
                </a:solidFill>
              </a:rPr>
              <a:t> 하더라도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마우스 버튼이 접근하면 </a:t>
            </a:r>
            <a:r>
              <a:rPr lang="en-US" altLang="ko-KR" sz="900" dirty="0" smtClean="0">
                <a:solidFill>
                  <a:schemeClr val="tx1"/>
                </a:solidFill>
              </a:rPr>
              <a:t>NEAR</a:t>
            </a:r>
            <a:r>
              <a:rPr lang="ko-KR" altLang="en-US" sz="900" dirty="0" smtClean="0">
                <a:solidFill>
                  <a:schemeClr val="tx1"/>
                </a:solidFill>
              </a:rPr>
              <a:t>로 변경된다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설명선 3(테두리 없음) 6"/>
          <p:cNvSpPr/>
          <p:nvPr/>
        </p:nvSpPr>
        <p:spPr>
          <a:xfrm>
            <a:off x="6072198" y="4786322"/>
            <a:ext cx="2786082" cy="178595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445"/>
              <a:gd name="adj6" fmla="val -16667"/>
              <a:gd name="adj7" fmla="val -148638"/>
              <a:gd name="adj8" fmla="val 2901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Armor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TEX2D_INVEN_ARMORBTN_INIT.png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TEX2D_INVEN_ARMORBTN_NEAR.png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TEX2D_INVEN_ARMORBTN_CLICK.png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클릭되면 해당 버튼은 클릭 상태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택스쳐를</a:t>
            </a:r>
            <a:r>
              <a:rPr lang="ko-KR" altLang="en-US" sz="900" dirty="0" smtClean="0">
                <a:solidFill>
                  <a:schemeClr val="tx1"/>
                </a:solidFill>
              </a:rPr>
              <a:t> 유지</a:t>
            </a:r>
            <a:r>
              <a:rPr lang="en-US" altLang="ko-KR" sz="900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옆의 버튼은 초기 상태로 변경된다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상태의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텍스쳐라고</a:t>
            </a:r>
            <a:r>
              <a:rPr lang="ko-KR" altLang="en-US" sz="900" dirty="0" smtClean="0">
                <a:solidFill>
                  <a:schemeClr val="tx1"/>
                </a:solidFill>
              </a:rPr>
              <a:t> 하더라도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마우스 버튼이 접근하면 </a:t>
            </a:r>
            <a:r>
              <a:rPr lang="en-US" altLang="ko-KR" sz="900" dirty="0" smtClean="0">
                <a:solidFill>
                  <a:schemeClr val="tx1"/>
                </a:solidFill>
              </a:rPr>
              <a:t>NEAR</a:t>
            </a:r>
            <a:r>
              <a:rPr lang="ko-KR" altLang="en-US" sz="900" dirty="0" smtClean="0">
                <a:solidFill>
                  <a:schemeClr val="tx1"/>
                </a:solidFill>
              </a:rPr>
              <a:t>로 변경된다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8" name="설명선 3(테두리 없음) 7"/>
          <p:cNvSpPr/>
          <p:nvPr/>
        </p:nvSpPr>
        <p:spPr>
          <a:xfrm>
            <a:off x="428596" y="5857892"/>
            <a:ext cx="2143108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265410"/>
              <a:gd name="adj8" fmla="val 3277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ViewPort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를 이용한 캐릭터 정면 장면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785957"/>
            <a:ext cx="81248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설명선 3(테두리 없음) 65"/>
          <p:cNvSpPr/>
          <p:nvPr/>
        </p:nvSpPr>
        <p:spPr>
          <a:xfrm>
            <a:off x="2285984" y="3929066"/>
            <a:ext cx="4429156" cy="250033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445"/>
              <a:gd name="adj6" fmla="val -16667"/>
              <a:gd name="adj7" fmla="val -12175"/>
              <a:gd name="adj8" fmla="val 6064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인벤</a:t>
            </a:r>
            <a:r>
              <a:rPr lang="ko-KR" altLang="en-US" sz="900" dirty="0" smtClean="0">
                <a:solidFill>
                  <a:schemeClr val="tx1"/>
                </a:solidFill>
              </a:rPr>
              <a:t> 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TEX2D_INVEN_CHOOSE_INIT.png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TEX2D_INVEN_CHOOSE_NEAR.png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TEX2D_INVEN_CHOOSE_CLICK.png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4 X 5 </a:t>
            </a:r>
            <a:r>
              <a:rPr lang="ko-KR" altLang="en-US" sz="900" dirty="0" smtClean="0">
                <a:solidFill>
                  <a:schemeClr val="tx1"/>
                </a:solidFill>
              </a:rPr>
              <a:t>만큼 초기 배치된다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버튼 위에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인벤토리에</a:t>
            </a:r>
            <a:r>
              <a:rPr lang="ko-KR" altLang="en-US" sz="900" dirty="0" smtClean="0">
                <a:solidFill>
                  <a:schemeClr val="tx1"/>
                </a:solidFill>
              </a:rPr>
              <a:t> 있는 순서대로 무기명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무기아이콘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수량을 표시한다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자세한 내용은 아이콘 작업지시서에 별도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아이템이 있는 버튼은 초기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접근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클릭이 가능하다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아이템이 없는 버튼은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초기텍스쳐를</a:t>
            </a:r>
            <a:r>
              <a:rPr lang="ko-KR" altLang="en-US" sz="900" dirty="0" smtClean="0">
                <a:solidFill>
                  <a:schemeClr val="tx1"/>
                </a:solidFill>
              </a:rPr>
              <a:t> 항상 유지한다</a:t>
            </a:r>
            <a:r>
              <a:rPr lang="en-US" altLang="ko-KR" sz="900" dirty="0" smtClean="0">
                <a:solidFill>
                  <a:schemeClr val="tx1"/>
                </a:solidFill>
              </a:rPr>
              <a:t>. (</a:t>
            </a:r>
            <a:r>
              <a:rPr lang="ko-KR" altLang="en-US" sz="900" dirty="0" smtClean="0">
                <a:solidFill>
                  <a:schemeClr val="tx1"/>
                </a:solidFill>
              </a:rPr>
              <a:t>입력에 반응하지 않는다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버튼을 클릭하면 해당 아이템을 착용한다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왼쪽 장착 표시 구간에 표시된다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7" name="설명선 3(테두리 없음) 66"/>
          <p:cNvSpPr/>
          <p:nvPr/>
        </p:nvSpPr>
        <p:spPr>
          <a:xfrm>
            <a:off x="1071538" y="71414"/>
            <a:ext cx="4429156" cy="1785950"/>
          </a:xfrm>
          <a:prstGeom prst="callout3">
            <a:avLst>
              <a:gd name="adj1" fmla="val 55321"/>
              <a:gd name="adj2" fmla="val -4314"/>
              <a:gd name="adj3" fmla="val 55553"/>
              <a:gd name="adj4" fmla="val -12939"/>
              <a:gd name="adj5" fmla="val 107843"/>
              <a:gd name="adj6" fmla="val -12939"/>
              <a:gd name="adj7" fmla="val 150458"/>
              <a:gd name="adj8" fmla="val 3586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장착 표시 구간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무기</a:t>
            </a:r>
            <a:r>
              <a:rPr lang="en-US" altLang="ko-KR" sz="900" dirty="0" smtClean="0">
                <a:solidFill>
                  <a:schemeClr val="tx1"/>
                </a:solidFill>
              </a:rPr>
              <a:t>1(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riple</a:t>
            </a:r>
            <a:r>
              <a:rPr lang="en-US" altLang="ko-KR" sz="900" dirty="0" smtClean="0">
                <a:solidFill>
                  <a:schemeClr val="tx1"/>
                </a:solidFill>
              </a:rPr>
              <a:t>)	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en-US" altLang="ko-KR" sz="900" dirty="0" smtClean="0">
                <a:solidFill>
                  <a:schemeClr val="tx1"/>
                </a:solidFill>
              </a:rPr>
              <a:t>1(head)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무기</a:t>
            </a:r>
            <a:r>
              <a:rPr lang="en-US" altLang="ko-KR" sz="900" dirty="0" smtClean="0">
                <a:solidFill>
                  <a:schemeClr val="tx1"/>
                </a:solidFill>
              </a:rPr>
              <a:t>2(handgun)	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en-US" altLang="ko-KR" sz="900" dirty="0" smtClean="0">
                <a:solidFill>
                  <a:schemeClr val="tx1"/>
                </a:solidFill>
              </a:rPr>
              <a:t>2(body)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무기</a:t>
            </a:r>
            <a:r>
              <a:rPr lang="en-US" altLang="ko-KR" sz="900" dirty="0" smtClean="0">
                <a:solidFill>
                  <a:schemeClr val="tx1"/>
                </a:solidFill>
              </a:rPr>
              <a:t>3(knife)	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en-US" altLang="ko-KR" sz="900" dirty="0" smtClean="0">
                <a:solidFill>
                  <a:schemeClr val="tx1"/>
                </a:solidFill>
              </a:rPr>
              <a:t>3(hand)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무기</a:t>
            </a:r>
            <a:r>
              <a:rPr lang="en-US" altLang="ko-KR" sz="900" dirty="0" smtClean="0">
                <a:solidFill>
                  <a:schemeClr val="tx1"/>
                </a:solidFill>
              </a:rPr>
              <a:t>4(bomb)	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en-US" altLang="ko-KR" sz="900" dirty="0" smtClean="0">
                <a:solidFill>
                  <a:schemeClr val="tx1"/>
                </a:solidFill>
              </a:rPr>
              <a:t>4(foot)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무기</a:t>
            </a:r>
            <a:r>
              <a:rPr lang="en-US" altLang="ko-KR" sz="900" dirty="0" smtClean="0">
                <a:solidFill>
                  <a:schemeClr val="tx1"/>
                </a:solidFill>
              </a:rPr>
              <a:t>5(medic)	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en-US" altLang="ko-KR" sz="900" dirty="0" smtClean="0">
                <a:solidFill>
                  <a:schemeClr val="tx1"/>
                </a:solidFill>
              </a:rPr>
              <a:t>5(ace)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err="1" smtClean="0">
                <a:solidFill>
                  <a:schemeClr val="tx1"/>
                </a:solidFill>
              </a:rPr>
              <a:t>인벤토리에</a:t>
            </a:r>
            <a:r>
              <a:rPr lang="ko-KR" altLang="en-US" sz="900" dirty="0" smtClean="0">
                <a:solidFill>
                  <a:schemeClr val="tx1"/>
                </a:solidFill>
              </a:rPr>
              <a:t> 클릭된 무기 혹은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방어구를</a:t>
            </a:r>
            <a:r>
              <a:rPr lang="ko-KR" altLang="en-US" sz="900" dirty="0" smtClean="0">
                <a:solidFill>
                  <a:schemeClr val="tx1"/>
                </a:solidFill>
              </a:rPr>
              <a:t> 해당되는 영역에 동일하게 출력한다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무   기 </a:t>
            </a:r>
            <a:r>
              <a:rPr lang="en-US" altLang="ko-KR" sz="900" dirty="0" smtClean="0">
                <a:solidFill>
                  <a:schemeClr val="tx1"/>
                </a:solidFill>
              </a:rPr>
              <a:t>:  </a:t>
            </a:r>
            <a:r>
              <a:rPr lang="ko-KR" altLang="en-US" sz="900" dirty="0" smtClean="0">
                <a:solidFill>
                  <a:schemeClr val="tx1"/>
                </a:solidFill>
              </a:rPr>
              <a:t>무기명</a:t>
            </a:r>
            <a:r>
              <a:rPr lang="en-US" altLang="ko-KR" sz="900" dirty="0" smtClean="0">
                <a:solidFill>
                  <a:schemeClr val="tx1"/>
                </a:solidFill>
              </a:rPr>
              <a:t>,      </a:t>
            </a:r>
            <a:r>
              <a:rPr lang="ko-KR" altLang="en-US" sz="900" dirty="0" smtClean="0">
                <a:solidFill>
                  <a:schemeClr val="tx1"/>
                </a:solidFill>
              </a:rPr>
              <a:t>무기 아이콘</a:t>
            </a:r>
            <a:r>
              <a:rPr lang="en-US" altLang="ko-KR" sz="900" dirty="0" smtClean="0">
                <a:solidFill>
                  <a:schemeClr val="tx1"/>
                </a:solidFill>
              </a:rPr>
              <a:t>,    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인벤토리에</a:t>
            </a:r>
            <a:r>
              <a:rPr lang="ko-KR" altLang="en-US" sz="900" dirty="0" smtClean="0">
                <a:solidFill>
                  <a:schemeClr val="tx1"/>
                </a:solidFill>
              </a:rPr>
              <a:t> 있는 수량  을 표시한다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:  </a:t>
            </a:r>
            <a:r>
              <a:rPr lang="ko-KR" altLang="en-US" sz="900" dirty="0" smtClean="0">
                <a:solidFill>
                  <a:schemeClr val="tx1"/>
                </a:solidFill>
              </a:rPr>
              <a:t>방어구명</a:t>
            </a:r>
            <a:r>
              <a:rPr lang="en-US" altLang="ko-KR" sz="900" dirty="0" smtClean="0">
                <a:solidFill>
                  <a:schemeClr val="tx1"/>
                </a:solidFill>
              </a:rPr>
              <a:t>,  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아이콘</a:t>
            </a:r>
            <a:r>
              <a:rPr lang="en-US" altLang="ko-KR" sz="900" dirty="0" smtClean="0">
                <a:solidFill>
                  <a:schemeClr val="tx1"/>
                </a:solidFill>
              </a:rPr>
              <a:t>,  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능력치</a:t>
            </a:r>
            <a:r>
              <a:rPr lang="ko-KR" altLang="en-US" sz="900" dirty="0" smtClean="0">
                <a:solidFill>
                  <a:schemeClr val="tx1"/>
                </a:solidFill>
              </a:rPr>
              <a:t>                   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900" dirty="0" smtClean="0">
                <a:solidFill>
                  <a:schemeClr val="tx1"/>
                </a:solidFill>
              </a:rPr>
              <a:t> 표시한다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214438"/>
            <a:ext cx="81248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설명선 3(테두리 없음) 5"/>
          <p:cNvSpPr/>
          <p:nvPr/>
        </p:nvSpPr>
        <p:spPr>
          <a:xfrm>
            <a:off x="1357290" y="592933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98300"/>
              <a:gd name="adj8" fmla="val 1331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캐릭터 기본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능력치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7" name="설명선 3(테두리 없음) 6"/>
          <p:cNvSpPr/>
          <p:nvPr/>
        </p:nvSpPr>
        <p:spPr>
          <a:xfrm>
            <a:off x="4357686" y="592933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100078"/>
              <a:gd name="adj8" fmla="val -7922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캐릭터 장비 상승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능력치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8" name="설명선 3(테두리 없음) 7"/>
          <p:cNvSpPr/>
          <p:nvPr/>
        </p:nvSpPr>
        <p:spPr>
          <a:xfrm>
            <a:off x="5143504" y="478632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279632"/>
              <a:gd name="adj8" fmla="val 100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무기 수량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5643570" y="378619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140966"/>
              <a:gd name="adj8" fmla="val -811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shoot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0" name="설명선 3(테두리 없음) 9"/>
          <p:cNvSpPr/>
          <p:nvPr/>
        </p:nvSpPr>
        <p:spPr>
          <a:xfrm>
            <a:off x="2786050" y="357166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1396"/>
              <a:gd name="adj6" fmla="val -17123"/>
              <a:gd name="adj7" fmla="val 279384"/>
              <a:gd name="adj8" fmla="val 7736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무기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무기 이름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1" name="설명선 3(테두리 없음) 10"/>
          <p:cNvSpPr/>
          <p:nvPr/>
        </p:nvSpPr>
        <p:spPr>
          <a:xfrm>
            <a:off x="6143636" y="357166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1396"/>
              <a:gd name="adj6" fmla="val -17123"/>
              <a:gd name="adj7" fmla="val 298976"/>
              <a:gd name="adj8" fmla="val -2980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무기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무기 텍스처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428736"/>
            <a:ext cx="7475452" cy="40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2" name="설명선 3(테두리 없음) 151"/>
          <p:cNvSpPr/>
          <p:nvPr/>
        </p:nvSpPr>
        <p:spPr>
          <a:xfrm>
            <a:off x="5143504" y="485776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273102"/>
              <a:gd name="adj8" fmla="val -1673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능력치</a:t>
            </a:r>
            <a:r>
              <a:rPr lang="ko-KR" altLang="en-US" sz="900" dirty="0" smtClean="0">
                <a:solidFill>
                  <a:schemeClr val="tx1"/>
                </a:solidFill>
              </a:rPr>
              <a:t> 종류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53" name="설명선 3(테두리 없음) 152"/>
          <p:cNvSpPr/>
          <p:nvPr/>
        </p:nvSpPr>
        <p:spPr>
          <a:xfrm>
            <a:off x="5643570" y="4000504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20889"/>
              <a:gd name="adj6" fmla="val -17123"/>
              <a:gd name="adj7" fmla="val -154246"/>
              <a:gd name="adj8" fmla="val -1105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능력치</a:t>
            </a:r>
            <a:r>
              <a:rPr lang="ko-KR" altLang="en-US" sz="900" dirty="0" smtClean="0">
                <a:solidFill>
                  <a:schemeClr val="tx1"/>
                </a:solidFill>
              </a:rPr>
              <a:t> 수치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55" name="설명선 3(테두리 없음) 154"/>
          <p:cNvSpPr/>
          <p:nvPr/>
        </p:nvSpPr>
        <p:spPr>
          <a:xfrm>
            <a:off x="2357422" y="57148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70539"/>
              <a:gd name="adj6" fmla="val -16788"/>
              <a:gd name="adj7" fmla="val 275465"/>
              <a:gd name="adj8" fmla="val 8707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이름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56" name="설명선 3(테두리 없음) 155"/>
          <p:cNvSpPr/>
          <p:nvPr/>
        </p:nvSpPr>
        <p:spPr>
          <a:xfrm>
            <a:off x="5857884" y="571480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70539"/>
              <a:gd name="adj6" fmla="val -16788"/>
              <a:gd name="adj7" fmla="val 280689"/>
              <a:gd name="adj8" fmla="val -2444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인벤형태의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텍스쳐</a:t>
            </a:r>
            <a:r>
              <a:rPr lang="ko-KR" altLang="en-US" sz="900" dirty="0" smtClean="0">
                <a:solidFill>
                  <a:schemeClr val="tx1"/>
                </a:solidFill>
              </a:rPr>
              <a:t>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ICON </a:t>
            </a:r>
            <a:r>
              <a:rPr lang="ko-KR" altLang="en-US" sz="900" dirty="0" smtClean="0">
                <a:solidFill>
                  <a:schemeClr val="tx1"/>
                </a:solidFill>
              </a:rPr>
              <a:t>작업내용에 별도 표시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3" y="1200150"/>
            <a:ext cx="81819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설명선 3(테두리 없음) 72"/>
          <p:cNvSpPr/>
          <p:nvPr/>
        </p:nvSpPr>
        <p:spPr>
          <a:xfrm>
            <a:off x="1571604" y="285728"/>
            <a:ext cx="3214710" cy="928694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86846"/>
              <a:gd name="adj8" fmla="val 1411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무기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설명창</a:t>
            </a:r>
            <a:r>
              <a:rPr lang="ko-KR" altLang="en-US" sz="900" dirty="0" smtClean="0">
                <a:solidFill>
                  <a:schemeClr val="tx1"/>
                </a:solidFill>
              </a:rPr>
              <a:t> 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TEX2D_INVEN_WEAPON_DESC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마우스가 버튼에 접근한 상태를 </a:t>
            </a:r>
            <a:r>
              <a:rPr lang="en-US" altLang="ko-KR" sz="900" dirty="0" smtClean="0">
                <a:solidFill>
                  <a:schemeClr val="tx1"/>
                </a:solidFill>
              </a:rPr>
              <a:t>1.5</a:t>
            </a:r>
            <a:r>
              <a:rPr lang="ko-KR" altLang="en-US" sz="900" dirty="0" smtClean="0">
                <a:solidFill>
                  <a:schemeClr val="tx1"/>
                </a:solidFill>
              </a:rPr>
              <a:t>초 유지하면 생성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기타 내용은 아이콘 작업지시서에 상세 명시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1200150"/>
            <a:ext cx="81724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설명선 3(테두리 없음) 4"/>
          <p:cNvSpPr/>
          <p:nvPr/>
        </p:nvSpPr>
        <p:spPr>
          <a:xfrm>
            <a:off x="1571604" y="285728"/>
            <a:ext cx="3214710" cy="1000132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4685"/>
              <a:gd name="adj8" fmla="val 14654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설명창</a:t>
            </a:r>
            <a:r>
              <a:rPr lang="ko-KR" altLang="en-US" sz="900" dirty="0" smtClean="0">
                <a:solidFill>
                  <a:schemeClr val="tx1"/>
                </a:solidFill>
              </a:rPr>
              <a:t> 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TEX2D_INVEN_ARMOR_DESC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마우스가 버튼에 접근한 상태를 </a:t>
            </a:r>
            <a:r>
              <a:rPr lang="en-US" altLang="ko-KR" sz="900" dirty="0" smtClean="0">
                <a:solidFill>
                  <a:schemeClr val="tx1"/>
                </a:solidFill>
              </a:rPr>
              <a:t>1.5</a:t>
            </a:r>
            <a:r>
              <a:rPr lang="ko-KR" altLang="en-US" sz="900" dirty="0" smtClean="0">
                <a:solidFill>
                  <a:schemeClr val="tx1"/>
                </a:solidFill>
              </a:rPr>
              <a:t>초 유지하면 생성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기타 내용은 아이콘 작업지시서에 상세 명시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838989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설명선 3(테두리 없음) 4"/>
          <p:cNvSpPr/>
          <p:nvPr/>
        </p:nvSpPr>
        <p:spPr>
          <a:xfrm>
            <a:off x="5143504" y="214290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00000"/>
              <a:gd name="adj6" fmla="val -16667"/>
              <a:gd name="adj7" fmla="val 263510"/>
              <a:gd name="adj8" fmla="val -1611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무기 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무기의 이름 및 수량을 체크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[Weapon] </a:t>
            </a:r>
            <a:r>
              <a:rPr lang="en-US" altLang="ko-KR" sz="900" dirty="0" smtClean="0">
                <a:solidFill>
                  <a:schemeClr val="tx1"/>
                </a:solidFill>
              </a:rPr>
              <a:t>table</a:t>
            </a:r>
            <a:r>
              <a:rPr lang="ko-KR" altLang="en-US" sz="900" dirty="0" smtClean="0">
                <a:solidFill>
                  <a:schemeClr val="tx1"/>
                </a:solidFill>
              </a:rPr>
              <a:t>의 </a:t>
            </a:r>
            <a:r>
              <a:rPr lang="en-US" altLang="ko-KR" sz="900" dirty="0" smtClean="0">
                <a:solidFill>
                  <a:schemeClr val="tx1"/>
                </a:solidFill>
              </a:rPr>
              <a:t>[INVEN_NAME] </a:t>
            </a:r>
            <a:r>
              <a:rPr lang="ko-KR" altLang="en-US" sz="900" dirty="0" smtClean="0">
                <a:solidFill>
                  <a:schemeClr val="tx1"/>
                </a:solidFill>
              </a:rPr>
              <a:t>칼럼 참조하여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6" name="설명선 3(테두리 없음) 5"/>
          <p:cNvSpPr/>
          <p:nvPr/>
        </p:nvSpPr>
        <p:spPr>
          <a:xfrm>
            <a:off x="642910" y="142852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00000"/>
              <a:gd name="adj6" fmla="val -16667"/>
              <a:gd name="adj7" fmla="val 271759"/>
              <a:gd name="adj8" fmla="val 8095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00" dirty="0" smtClean="0">
                <a:solidFill>
                  <a:schemeClr val="tx1"/>
                </a:solidFill>
              </a:rPr>
              <a:t>(1)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무기의 이름 및 수량을 출력 하고 난 이후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좌측 방향에 오프셋을 주어 출력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TEX2D_USE_E_KEY_1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7" name="설명선 3(테두리 없음) 6"/>
          <p:cNvSpPr/>
          <p:nvPr/>
        </p:nvSpPr>
        <p:spPr>
          <a:xfrm>
            <a:off x="4929190" y="4500570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7509"/>
              <a:gd name="adj6" fmla="val -16923"/>
              <a:gd name="adj7" fmla="val -32771"/>
              <a:gd name="adj8" fmla="val 1359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 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00" dirty="0" smtClean="0">
                <a:solidFill>
                  <a:schemeClr val="tx1"/>
                </a:solidFill>
              </a:rPr>
              <a:t>(2)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무기의 이름 및 수량을 출력 하고 난 이후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우측 방향에 오프셋을 주어 출력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TEX2D_USE_E_KEY_2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572528" cy="474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설명선 3(테두리 없음) 5"/>
          <p:cNvSpPr/>
          <p:nvPr/>
        </p:nvSpPr>
        <p:spPr>
          <a:xfrm>
            <a:off x="4643438" y="4572008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7509"/>
              <a:gd name="adj6" fmla="val -16923"/>
              <a:gd name="adj7" fmla="val -32771"/>
              <a:gd name="adj8" fmla="val 13596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 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00" dirty="0" smtClean="0">
                <a:solidFill>
                  <a:schemeClr val="tx1"/>
                </a:solidFill>
              </a:rPr>
              <a:t>(2)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무기의 이름 및 수량을 출력 하고 난 이후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우측 방향에 오프셋을 주어 출력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TEX2D_USE_E_KEY_2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7" name="설명선 3(테두리 없음) 6"/>
          <p:cNvSpPr/>
          <p:nvPr/>
        </p:nvSpPr>
        <p:spPr>
          <a:xfrm>
            <a:off x="642910" y="214290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00000"/>
              <a:gd name="adj6" fmla="val -16667"/>
              <a:gd name="adj7" fmla="val 271759"/>
              <a:gd name="adj8" fmla="val 8095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</a:rPr>
              <a:t>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r>
              <a:rPr lang="en-US" altLang="ko-KR" sz="900" dirty="0" smtClean="0">
                <a:solidFill>
                  <a:schemeClr val="tx1"/>
                </a:solidFill>
              </a:rPr>
              <a:t>(1)</a:t>
            </a: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무기의 이름 및 수량을 출력 하고 난 이후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좌측 방향에 오프셋을 주어 출력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조건부 출력 </a:t>
            </a:r>
            <a:r>
              <a:rPr lang="en-US" altLang="ko-KR" sz="900" dirty="0" smtClean="0">
                <a:solidFill>
                  <a:schemeClr val="tx1"/>
                </a:solidFill>
              </a:rPr>
              <a:t>TEX2D_USE_E_KEY_1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8" name="설명선 3(테두리 없음) 7"/>
          <p:cNvSpPr/>
          <p:nvPr/>
        </p:nvSpPr>
        <p:spPr>
          <a:xfrm>
            <a:off x="5143504" y="214290"/>
            <a:ext cx="3643338" cy="1357322"/>
          </a:xfrm>
          <a:prstGeom prst="callout3">
            <a:avLst>
              <a:gd name="adj1" fmla="val 51884"/>
              <a:gd name="adj2" fmla="val -2974"/>
              <a:gd name="adj3" fmla="val 52709"/>
              <a:gd name="adj4" fmla="val -16667"/>
              <a:gd name="adj5" fmla="val 100000"/>
              <a:gd name="adj6" fmla="val -16667"/>
              <a:gd name="adj7" fmla="val 269010"/>
              <a:gd name="adj8" fmla="val -16111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방어구</a:t>
            </a:r>
            <a:r>
              <a:rPr lang="ko-KR" altLang="en-US" sz="900" dirty="0" smtClean="0">
                <a:solidFill>
                  <a:schemeClr val="tx1"/>
                </a:solidFill>
              </a:rPr>
              <a:t> 줍기 </a:t>
            </a:r>
            <a:r>
              <a:rPr lang="en-US" altLang="ko-KR" sz="900" dirty="0" err="1" smtClean="0">
                <a:solidFill>
                  <a:schemeClr val="tx1"/>
                </a:solidFill>
              </a:rPr>
              <a:t>ui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떨어져 있는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방어구의</a:t>
            </a:r>
            <a:r>
              <a:rPr lang="ko-KR" altLang="en-US" sz="900" dirty="0" smtClean="0">
                <a:solidFill>
                  <a:schemeClr val="tx1"/>
                </a:solidFill>
              </a:rPr>
              <a:t> 이름 체크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[Armor] </a:t>
            </a:r>
            <a:r>
              <a:rPr lang="en-US" altLang="ko-KR" sz="900" dirty="0" smtClean="0">
                <a:solidFill>
                  <a:schemeClr val="tx1"/>
                </a:solidFill>
              </a:rPr>
              <a:t>table</a:t>
            </a:r>
            <a:r>
              <a:rPr lang="ko-KR" altLang="en-US" sz="900" dirty="0" smtClean="0">
                <a:solidFill>
                  <a:schemeClr val="tx1"/>
                </a:solidFill>
              </a:rPr>
              <a:t>의 </a:t>
            </a:r>
            <a:r>
              <a:rPr lang="en-US" altLang="ko-KR" sz="900" dirty="0" smtClean="0">
                <a:solidFill>
                  <a:schemeClr val="tx1"/>
                </a:solidFill>
              </a:rPr>
              <a:t>[INVEN_NAME] </a:t>
            </a:r>
            <a:r>
              <a:rPr lang="ko-KR" altLang="en-US" sz="900" dirty="0" smtClean="0">
                <a:solidFill>
                  <a:schemeClr val="tx1"/>
                </a:solidFill>
              </a:rPr>
              <a:t>칼럼 참조하여 표시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5" name="그림 4" descr="TEX2D_WINDOW_NEXT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1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TEX2D_CREADIT_1.png</a:t>
            </a:r>
          </a:p>
        </p:txBody>
      </p:sp>
      <p:sp>
        <p:nvSpPr>
          <p:cNvPr id="9" name="설명선 3(테두리 없음) 8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1" name="그림 10" descr="TEX2D_WINDOW_X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2" name="설명선 3(테두리 없음) 11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4" name="그림 3" descr="TEX2D_WINDOW_BACK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5" name="그림 4" descr="TEX2D_WINDOW_NEXT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2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TEX2D_CREADIT_2.png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" name="그림 9" descr="TEX2D_WINDOW_X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1" name="설명선 3(테두리 없음) 10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4" name="그림 3" descr="TEX2D_WINDOW_BACK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5" name="그림 4" descr="TEX2D_WINDOW_NEXT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3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TEX2D_CREADIT_3.png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" name="그림 9" descr="TEX2D_WINDOW_X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1" name="설명선 3(테두리 없음) 10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4" name="그림 3" descr="TEX2D_WINDOW_BACK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5" name="그림 4" descr="TEX2D_WINDOW_NEXT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4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TEX2D_CREADIT_4.png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" name="그림 9" descr="TEX2D_WINDOW_X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1" name="설명선 3(테두리 없음) 10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4" name="그림 3" descr="TEX2D_WINDOW_BACK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pic>
        <p:nvPicPr>
          <p:cNvPr id="5" name="그림 4" descr="TEX2D_WINDOW_NEXT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5429264"/>
            <a:ext cx="1126800" cy="319866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5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TEX2D_CREADIT_5.png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설명선 3(테두리 없음) 8"/>
          <p:cNvSpPr/>
          <p:nvPr/>
        </p:nvSpPr>
        <p:spPr>
          <a:xfrm>
            <a:off x="6143636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35148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NEXT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TEX2D_WINDOW_NEXT_CLICK.png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" name="그림 9" descr="TEX2D_WINDOW_X_INI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1" name="설명선 3(테두리 없음) 10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TEX2D_CREADIT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9" y="914607"/>
            <a:ext cx="8740942" cy="5028785"/>
          </a:xfrm>
          <a:prstGeom prst="rect">
            <a:avLst/>
          </a:prstGeom>
        </p:spPr>
      </p:pic>
      <p:pic>
        <p:nvPicPr>
          <p:cNvPr id="4" name="그림 3" descr="TEX2D_WINDOW_BACK_IN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90" y="5429264"/>
            <a:ext cx="1127556" cy="353743"/>
          </a:xfrm>
          <a:prstGeom prst="rect">
            <a:avLst/>
          </a:prstGeom>
        </p:spPr>
      </p:pic>
      <p:sp>
        <p:nvSpPr>
          <p:cNvPr id="6" name="설명선 3(테두리 없음) 5"/>
          <p:cNvSpPr/>
          <p:nvPr/>
        </p:nvSpPr>
        <p:spPr>
          <a:xfrm>
            <a:off x="1571604" y="142852"/>
            <a:ext cx="2786082" cy="714380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69697"/>
              <a:gd name="adj8" fmla="val -537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err="1" smtClean="0">
                <a:solidFill>
                  <a:schemeClr val="tx1"/>
                </a:solidFill>
              </a:rPr>
              <a:t>Creadit</a:t>
            </a:r>
            <a:r>
              <a:rPr lang="en-US" altLang="ko-KR" sz="900" dirty="0" smtClean="0">
                <a:solidFill>
                  <a:schemeClr val="tx1"/>
                </a:solidFill>
              </a:rPr>
              <a:t> – 6 </a:t>
            </a:r>
            <a:r>
              <a:rPr lang="ko-KR" altLang="en-US" sz="900" dirty="0" smtClean="0">
                <a:solidFill>
                  <a:schemeClr val="tx1"/>
                </a:solidFill>
              </a:rPr>
              <a:t>배경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항상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TEX2D_CREADIT_6.png</a:t>
            </a:r>
          </a:p>
        </p:txBody>
      </p:sp>
      <p:sp>
        <p:nvSpPr>
          <p:cNvPr id="8" name="설명선 3(테두리 없음) 7"/>
          <p:cNvSpPr/>
          <p:nvPr/>
        </p:nvSpPr>
        <p:spPr>
          <a:xfrm>
            <a:off x="1071538" y="6000768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-4489"/>
              <a:gd name="adj6" fmla="val -16332"/>
              <a:gd name="adj7" fmla="val -54220"/>
              <a:gd name="adj8" fmla="val -4035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BACK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TEX2D_WINDOW_BACK_CLICK.png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" name="그림 9" descr="TEX2D_WINDOW_X_IN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45" y="1028101"/>
            <a:ext cx="512022" cy="512022"/>
          </a:xfrm>
          <a:prstGeom prst="rect">
            <a:avLst/>
          </a:prstGeom>
        </p:spPr>
      </p:pic>
      <p:sp>
        <p:nvSpPr>
          <p:cNvPr id="11" name="설명선 3(테두리 없음) 10"/>
          <p:cNvSpPr/>
          <p:nvPr/>
        </p:nvSpPr>
        <p:spPr>
          <a:xfrm>
            <a:off x="6143636" y="142852"/>
            <a:ext cx="2786082" cy="714380"/>
          </a:xfrm>
          <a:prstGeom prst="callout3">
            <a:avLst>
              <a:gd name="adj1" fmla="val 55321"/>
              <a:gd name="adj2" fmla="val -4314"/>
              <a:gd name="adj3" fmla="val 52709"/>
              <a:gd name="adj4" fmla="val -16667"/>
              <a:gd name="adj5" fmla="val 100000"/>
              <a:gd name="adj6" fmla="val -16667"/>
              <a:gd name="adj7" fmla="val 159983"/>
              <a:gd name="adj8" fmla="val 72322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/>
                </a:solidFill>
              </a:rPr>
              <a:t>패널창</a:t>
            </a:r>
            <a:r>
              <a:rPr lang="ko-KR" altLang="en-US" sz="900" dirty="0" smtClean="0">
                <a:solidFill>
                  <a:schemeClr val="tx1"/>
                </a:solidFill>
              </a:rPr>
              <a:t> 닫기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버튼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초기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TEX2D_WINDOW_X_INIT.png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접근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TEX2D_WINDOW_X_NEAR.png</a:t>
            </a:r>
          </a:p>
          <a:p>
            <a:r>
              <a:rPr lang="ko-KR" altLang="en-US" sz="900" dirty="0" smtClean="0">
                <a:solidFill>
                  <a:schemeClr val="tx1"/>
                </a:solidFill>
              </a:rPr>
              <a:t>클릭 </a:t>
            </a:r>
            <a:r>
              <a:rPr lang="en-US" altLang="ko-KR" sz="900" dirty="0" smtClean="0">
                <a:solidFill>
                  <a:schemeClr val="tx1"/>
                </a:solidFill>
              </a:rPr>
              <a:t>: TEX2D_WINDOW_X_CLICK.png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1050</Words>
  <Application>Microsoft Office PowerPoint</Application>
  <PresentationFormat>화면 슬라이드 쇼(4:3)</PresentationFormat>
  <Paragraphs>358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kgca331</dc:creator>
  <cp:lastModifiedBy>kgca331</cp:lastModifiedBy>
  <cp:revision>86</cp:revision>
  <dcterms:created xsi:type="dcterms:W3CDTF">2017-11-20T07:46:13Z</dcterms:created>
  <dcterms:modified xsi:type="dcterms:W3CDTF">2017-12-25T08:35:29Z</dcterms:modified>
</cp:coreProperties>
</file>